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4" r:id="rId6"/>
    <p:sldId id="276" r:id="rId7"/>
    <p:sldId id="263" r:id="rId8"/>
    <p:sldId id="262" r:id="rId9"/>
    <p:sldId id="260" r:id="rId10"/>
    <p:sldId id="259" r:id="rId11"/>
    <p:sldId id="258" r:id="rId12"/>
    <p:sldId id="257" r:id="rId13"/>
    <p:sldId id="266" r:id="rId14"/>
    <p:sldId id="289" r:id="rId15"/>
    <p:sldId id="267" r:id="rId16"/>
    <p:sldId id="275" r:id="rId17"/>
    <p:sldId id="274" r:id="rId18"/>
    <p:sldId id="290" r:id="rId19"/>
    <p:sldId id="279" r:id="rId20"/>
    <p:sldId id="288" r:id="rId21"/>
    <p:sldId id="270" r:id="rId22"/>
    <p:sldId id="281" r:id="rId23"/>
    <p:sldId id="268" r:id="rId2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1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ronika Beange" userId="6f6c5d82-e877-4211-ab4a-ffac223fd20d" providerId="ADAL" clId="{E3A036A6-578B-43FC-8FF6-79F812693C8B}"/>
    <pc:docChg chg="modSld">
      <pc:chgData name="Weronika Beange" userId="6f6c5d82-e877-4211-ab4a-ffac223fd20d" providerId="ADAL" clId="{E3A036A6-578B-43FC-8FF6-79F812693C8B}" dt="2022-11-02T08:55:52.156" v="1" actId="1076"/>
      <pc:docMkLst>
        <pc:docMk/>
      </pc:docMkLst>
      <pc:sldChg chg="modSp mod">
        <pc:chgData name="Weronika Beange" userId="6f6c5d82-e877-4211-ab4a-ffac223fd20d" providerId="ADAL" clId="{E3A036A6-578B-43FC-8FF6-79F812693C8B}" dt="2022-11-02T08:55:02.556" v="0" actId="1076"/>
        <pc:sldMkLst>
          <pc:docMk/>
          <pc:sldMk cId="1994231994" sldId="262"/>
        </pc:sldMkLst>
        <pc:picChg chg="mod">
          <ac:chgData name="Weronika Beange" userId="6f6c5d82-e877-4211-ab4a-ffac223fd20d" providerId="ADAL" clId="{E3A036A6-578B-43FC-8FF6-79F812693C8B}" dt="2022-11-02T08:55:02.556" v="0" actId="1076"/>
          <ac:picMkLst>
            <pc:docMk/>
            <pc:sldMk cId="1994231994" sldId="262"/>
            <ac:picMk id="3" creationId="{E3AE84D9-419B-6967-C53B-915172CA0C41}"/>
          </ac:picMkLst>
        </pc:picChg>
      </pc:sldChg>
      <pc:sldChg chg="modSp mod">
        <pc:chgData name="Weronika Beange" userId="6f6c5d82-e877-4211-ab4a-ffac223fd20d" providerId="ADAL" clId="{E3A036A6-578B-43FC-8FF6-79F812693C8B}" dt="2022-11-02T08:55:52.156" v="1" actId="1076"/>
        <pc:sldMkLst>
          <pc:docMk/>
          <pc:sldMk cId="42263494" sldId="268"/>
        </pc:sldMkLst>
        <pc:picChg chg="mod">
          <ac:chgData name="Weronika Beange" userId="6f6c5d82-e877-4211-ab4a-ffac223fd20d" providerId="ADAL" clId="{E3A036A6-578B-43FC-8FF6-79F812693C8B}" dt="2022-11-02T08:55:52.156" v="1" actId="1076"/>
          <ac:picMkLst>
            <pc:docMk/>
            <pc:sldMk cId="42263494" sldId="268"/>
            <ac:picMk id="3" creationId="{04EA4A2A-46F1-582C-1F19-3F346D670C6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98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4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06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57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24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26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0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86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82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4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06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05AA-EA16-4617-B9D6-26C8638BAEC9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4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youtu.be/xQmjaaPibiQ" TargetMode="External"/><Relationship Id="rId4" Type="http://schemas.openxmlformats.org/officeDocument/2006/relationships/hyperlink" Target="http://www.bbc.co.uk/news/business-64371657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place/Picture+News+Ltd./@54.0654073,-1.6041829,17z/data=!3m1!4b1!4m5!3m4!1s0x4879558c41026739:0xe9784a936f7748ed!8m2!3d54.0653775!4d-1.6019765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icture-news.co.uk/discuss" TargetMode="External"/><Relationship Id="rId5" Type="http://schemas.openxmlformats.org/officeDocument/2006/relationships/hyperlink" Target="mailto:help@picture-news.co.uk?subject=This%20week's%20news" TargetMode="External"/><Relationship Id="rId4" Type="http://schemas.openxmlformats.org/officeDocument/2006/relationships/hyperlink" Target="https://twitter.com/helppictur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place/Picture+News+Ltd./@54.0654073,-1.6041829,17z/data=!3m1!4b1!4m5!3m4!1s0x4879558c41026739:0xe9784a936f7748ed!8m2!3d54.0653775!4d-1.6019765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icture-news.co.uk/discuss" TargetMode="External"/><Relationship Id="rId5" Type="http://schemas.openxmlformats.org/officeDocument/2006/relationships/hyperlink" Target="mailto:help@picture-news.co.uk?subject=This%20week's%20news" TargetMode="External"/><Relationship Id="rId4" Type="http://schemas.openxmlformats.org/officeDocument/2006/relationships/hyperlink" Target="https://twitter.com/helppictur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place/Picture+News+Ltd./@54.0654073,-1.6041829,17z/data=!3m1!4b1!4m5!3m4!1s0x4879558c41026739:0xe9784a936f7748ed!8m2!3d54.0653775!4d-1.6019765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icture-news.co.uk/discuss" TargetMode="External"/><Relationship Id="rId5" Type="http://schemas.openxmlformats.org/officeDocument/2006/relationships/hyperlink" Target="mailto:help@picture-news.co.uk?subject=This%20week's%20news" TargetMode="External"/><Relationship Id="rId4" Type="http://schemas.openxmlformats.org/officeDocument/2006/relationships/hyperlink" Target="https://twitter.com/helppictur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news/business-64371657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cture-news.co.uk/discuss" TargetMode="External"/><Relationship Id="rId4" Type="http://schemas.openxmlformats.org/officeDocument/2006/relationships/hyperlink" Target="https://youtu.be/xQmjaaPibiQ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icycles parked on the side of a road&#10;&#10;Description automatically generated with medium confidence">
            <a:extLst>
              <a:ext uri="{FF2B5EF4-FFF2-40B4-BE49-F238E27FC236}">
                <a16:creationId xmlns:a16="http://schemas.microsoft.com/office/drawing/2014/main" id="{FFF1480F-9EF6-E3AB-D0A5-D37FEC2C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04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 with low confidence">
            <a:extLst>
              <a:ext uri="{FF2B5EF4-FFF2-40B4-BE49-F238E27FC236}">
                <a16:creationId xmlns:a16="http://schemas.microsoft.com/office/drawing/2014/main" id="{ECFD95A0-393F-BE22-2C94-B822EFF13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94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EE8C3675-FC8E-4678-EB47-D9EB017C4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84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0A6DD66-E5B7-EEE0-208F-212F7E955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82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E97E83B6-C87B-675F-01A2-B8D889B43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47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5E523F31-6E63-A875-A8FB-C10C2ACBA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43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3E0870D4-FBB2-506C-CD1D-D6082CAEB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07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53AA8B3-80DF-699F-3559-CF8AB9B43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35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, email, website&#10;&#10;Description automatically generated">
            <a:extLst>
              <a:ext uri="{FF2B5EF4-FFF2-40B4-BE49-F238E27FC236}">
                <a16:creationId xmlns:a16="http://schemas.microsoft.com/office/drawing/2014/main" id="{B8CD6732-E917-EF41-089A-738567A53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33A69281-4B19-CE66-CABC-46E0109910E9}"/>
              </a:ext>
            </a:extLst>
          </p:cNvPr>
          <p:cNvSpPr/>
          <p:nvPr/>
        </p:nvSpPr>
        <p:spPr>
          <a:xfrm>
            <a:off x="7406349" y="2635341"/>
            <a:ext cx="1918403" cy="24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F32EA9CE-9113-A599-8030-9FEC6E139663}"/>
              </a:ext>
            </a:extLst>
          </p:cNvPr>
          <p:cNvSpPr/>
          <p:nvPr/>
        </p:nvSpPr>
        <p:spPr>
          <a:xfrm>
            <a:off x="7406349" y="1602879"/>
            <a:ext cx="2333074" cy="353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2682DAC2-1EDD-709D-C99C-EBBE67B63C89}"/>
              </a:ext>
            </a:extLst>
          </p:cNvPr>
          <p:cNvSpPr/>
          <p:nvPr/>
        </p:nvSpPr>
        <p:spPr>
          <a:xfrm>
            <a:off x="7406349" y="2157366"/>
            <a:ext cx="2133891" cy="3535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985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898992-5B54-DD99-AA7B-8E4196B04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" y="96"/>
            <a:ext cx="10691486" cy="7559482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B418D15F-3A8F-7F21-CB14-E8573ED91145}"/>
              </a:ext>
            </a:extLst>
          </p:cNvPr>
          <p:cNvSpPr/>
          <p:nvPr/>
        </p:nvSpPr>
        <p:spPr>
          <a:xfrm>
            <a:off x="984941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8BF0C657-7911-A1D8-8B39-56C8B638E087}"/>
              </a:ext>
            </a:extLst>
          </p:cNvPr>
          <p:cNvSpPr/>
          <p:nvPr/>
        </p:nvSpPr>
        <p:spPr>
          <a:xfrm>
            <a:off x="9457827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CDC2EBF3-9839-281F-BEBB-CEB383ABAB8F}"/>
              </a:ext>
            </a:extLst>
          </p:cNvPr>
          <p:cNvSpPr/>
          <p:nvPr/>
        </p:nvSpPr>
        <p:spPr>
          <a:xfrm>
            <a:off x="9066244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8704AF43-5258-308C-0FB8-47D10C24C390}"/>
              </a:ext>
            </a:extLst>
          </p:cNvPr>
          <p:cNvSpPr/>
          <p:nvPr/>
        </p:nvSpPr>
        <p:spPr>
          <a:xfrm>
            <a:off x="867466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hlinkClick r:id="rId6"/>
            <a:extLst>
              <a:ext uri="{FF2B5EF4-FFF2-40B4-BE49-F238E27FC236}">
                <a16:creationId xmlns:a16="http://schemas.microsoft.com/office/drawing/2014/main" id="{28C0299A-16E1-61D2-68CC-468B18FD6933}"/>
              </a:ext>
            </a:extLst>
          </p:cNvPr>
          <p:cNvSpPr/>
          <p:nvPr/>
        </p:nvSpPr>
        <p:spPr>
          <a:xfrm>
            <a:off x="5345906" y="6783572"/>
            <a:ext cx="226700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620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EC236E-DFAC-3925-4C3B-C11BA0264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" y="96"/>
            <a:ext cx="10691486" cy="7559482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7FC91EB0-C735-7106-399A-98CA047A4AFB}"/>
              </a:ext>
            </a:extLst>
          </p:cNvPr>
          <p:cNvSpPr/>
          <p:nvPr/>
        </p:nvSpPr>
        <p:spPr>
          <a:xfrm>
            <a:off x="984941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D9C5A6B5-5507-CA53-BA0B-CE9D793B1567}"/>
              </a:ext>
            </a:extLst>
          </p:cNvPr>
          <p:cNvSpPr/>
          <p:nvPr/>
        </p:nvSpPr>
        <p:spPr>
          <a:xfrm>
            <a:off x="9457827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D1E87092-1FA9-BFB7-737E-562EB59D43A6}"/>
              </a:ext>
            </a:extLst>
          </p:cNvPr>
          <p:cNvSpPr/>
          <p:nvPr/>
        </p:nvSpPr>
        <p:spPr>
          <a:xfrm>
            <a:off x="9066244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E1C3C183-B6BD-D68D-AA18-08CFE47593D9}"/>
              </a:ext>
            </a:extLst>
          </p:cNvPr>
          <p:cNvSpPr/>
          <p:nvPr/>
        </p:nvSpPr>
        <p:spPr>
          <a:xfrm>
            <a:off x="867466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hlinkClick r:id="rId6"/>
            <a:extLst>
              <a:ext uri="{FF2B5EF4-FFF2-40B4-BE49-F238E27FC236}">
                <a16:creationId xmlns:a16="http://schemas.microsoft.com/office/drawing/2014/main" id="{45E5E496-F0D4-420F-D712-00E2CE043DDC}"/>
              </a:ext>
            </a:extLst>
          </p:cNvPr>
          <p:cNvSpPr/>
          <p:nvPr/>
        </p:nvSpPr>
        <p:spPr>
          <a:xfrm>
            <a:off x="5345906" y="6783572"/>
            <a:ext cx="226700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3"/>
            <a:extLst>
              <a:ext uri="{FF2B5EF4-FFF2-40B4-BE49-F238E27FC236}">
                <a16:creationId xmlns:a16="http://schemas.microsoft.com/office/drawing/2014/main" id="{54EF7DC0-F749-E714-F7B1-6416CD23751F}"/>
              </a:ext>
            </a:extLst>
          </p:cNvPr>
          <p:cNvSpPr/>
          <p:nvPr/>
        </p:nvSpPr>
        <p:spPr>
          <a:xfrm>
            <a:off x="8142104" y="5348433"/>
            <a:ext cx="1804245" cy="9418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hlinkClick r:id="rId6"/>
            <a:extLst>
              <a:ext uri="{FF2B5EF4-FFF2-40B4-BE49-F238E27FC236}">
                <a16:creationId xmlns:a16="http://schemas.microsoft.com/office/drawing/2014/main" id="{7C205F5F-DC80-D434-DEA9-5C35C2380DD5}"/>
              </a:ext>
            </a:extLst>
          </p:cNvPr>
          <p:cNvSpPr/>
          <p:nvPr/>
        </p:nvSpPr>
        <p:spPr>
          <a:xfrm>
            <a:off x="5710957" y="5351721"/>
            <a:ext cx="226700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hlinkClick r:id="rId5"/>
            <a:extLst>
              <a:ext uri="{FF2B5EF4-FFF2-40B4-BE49-F238E27FC236}">
                <a16:creationId xmlns:a16="http://schemas.microsoft.com/office/drawing/2014/main" id="{2BA0898A-11F8-976D-67BD-785AED6FA37B}"/>
              </a:ext>
            </a:extLst>
          </p:cNvPr>
          <p:cNvSpPr/>
          <p:nvPr/>
        </p:nvSpPr>
        <p:spPr>
          <a:xfrm>
            <a:off x="5651632" y="5706520"/>
            <a:ext cx="1804245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hlinkClick r:id="rId4"/>
            <a:extLst>
              <a:ext uri="{FF2B5EF4-FFF2-40B4-BE49-F238E27FC236}">
                <a16:creationId xmlns:a16="http://schemas.microsoft.com/office/drawing/2014/main" id="{DBC56FF5-4183-BF96-2AEE-75E027F9F595}"/>
              </a:ext>
            </a:extLst>
          </p:cNvPr>
          <p:cNvSpPr/>
          <p:nvPr/>
        </p:nvSpPr>
        <p:spPr>
          <a:xfrm>
            <a:off x="5672339" y="6064607"/>
            <a:ext cx="116328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343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w of bicycles parked on the side of a road&#10;&#10;Description automatically generated with medium confidence">
            <a:extLst>
              <a:ext uri="{FF2B5EF4-FFF2-40B4-BE49-F238E27FC236}">
                <a16:creationId xmlns:a16="http://schemas.microsoft.com/office/drawing/2014/main" id="{4F261D68-34F4-6040-11B3-E50A2FD54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58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A3D4892-54A4-8946-7AB2-D8A3B2F1B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B3F37BBF-8990-A8AB-5D7D-91A5B5175C9E}"/>
              </a:ext>
            </a:extLst>
          </p:cNvPr>
          <p:cNvSpPr/>
          <p:nvPr/>
        </p:nvSpPr>
        <p:spPr>
          <a:xfrm>
            <a:off x="984941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2FF2FC6D-6BC8-CD87-FBC4-88C5D0CE1E73}"/>
              </a:ext>
            </a:extLst>
          </p:cNvPr>
          <p:cNvSpPr/>
          <p:nvPr/>
        </p:nvSpPr>
        <p:spPr>
          <a:xfrm>
            <a:off x="9457827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CC251085-5108-1C25-B920-CDD1844FAA5A}"/>
              </a:ext>
            </a:extLst>
          </p:cNvPr>
          <p:cNvSpPr/>
          <p:nvPr/>
        </p:nvSpPr>
        <p:spPr>
          <a:xfrm>
            <a:off x="9066244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C91C8AD9-38CE-0553-89D5-AEE4F5A3A1D8}"/>
              </a:ext>
            </a:extLst>
          </p:cNvPr>
          <p:cNvSpPr/>
          <p:nvPr/>
        </p:nvSpPr>
        <p:spPr>
          <a:xfrm>
            <a:off x="867466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hlinkClick r:id="rId6"/>
            <a:extLst>
              <a:ext uri="{FF2B5EF4-FFF2-40B4-BE49-F238E27FC236}">
                <a16:creationId xmlns:a16="http://schemas.microsoft.com/office/drawing/2014/main" id="{DAA74F82-BA18-726C-890A-59C4738956B6}"/>
              </a:ext>
            </a:extLst>
          </p:cNvPr>
          <p:cNvSpPr/>
          <p:nvPr/>
        </p:nvSpPr>
        <p:spPr>
          <a:xfrm>
            <a:off x="5345906" y="6783572"/>
            <a:ext cx="226700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3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9792DE-C1DC-49AA-9C70-A10ABDA75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" y="-4526"/>
            <a:ext cx="10691486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E26559D9-3A7A-7AAF-DC4E-F5B06901D167}"/>
              </a:ext>
            </a:extLst>
          </p:cNvPr>
          <p:cNvSpPr/>
          <p:nvPr/>
        </p:nvSpPr>
        <p:spPr>
          <a:xfrm>
            <a:off x="6933282" y="5377706"/>
            <a:ext cx="744279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hlinkClick r:id="rId4"/>
            <a:extLst>
              <a:ext uri="{FF2B5EF4-FFF2-40B4-BE49-F238E27FC236}">
                <a16:creationId xmlns:a16="http://schemas.microsoft.com/office/drawing/2014/main" id="{B80B92D1-3A04-1673-D9BD-45F8EE7558A4}"/>
              </a:ext>
            </a:extLst>
          </p:cNvPr>
          <p:cNvSpPr/>
          <p:nvPr/>
        </p:nvSpPr>
        <p:spPr>
          <a:xfrm>
            <a:off x="6673539" y="5654018"/>
            <a:ext cx="723014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5"/>
            <a:extLst>
              <a:ext uri="{FF2B5EF4-FFF2-40B4-BE49-F238E27FC236}">
                <a16:creationId xmlns:a16="http://schemas.microsoft.com/office/drawing/2014/main" id="{F1748A02-B05D-F28C-A926-6B2602A2E21F}"/>
              </a:ext>
            </a:extLst>
          </p:cNvPr>
          <p:cNvSpPr/>
          <p:nvPr/>
        </p:nvSpPr>
        <p:spPr>
          <a:xfrm>
            <a:off x="6792515" y="5930330"/>
            <a:ext cx="58971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502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E72D1609-5B28-6C6C-0602-DF5D0DCE3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68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19BD3900-32CB-0A62-CEA5-E8D81BDF2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31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C37A94E5-BD6B-41DA-65C1-E54FD78F6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7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FC94D9D-E20B-6FB0-20A9-6B385628C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04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05507D91-F44F-CA0D-85D0-F7BA7DB4B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9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w of bicycles parked on the side of a road&#10;&#10;Description automatically generated with medium confidence">
            <a:extLst>
              <a:ext uri="{FF2B5EF4-FFF2-40B4-BE49-F238E27FC236}">
                <a16:creationId xmlns:a16="http://schemas.microsoft.com/office/drawing/2014/main" id="{3717410A-8544-0371-D493-B62167687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7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4ff3c7-bf6c-4573-850b-dc1564d2356c" xsi:nil="true"/>
    <lcf76f155ced4ddcb4097134ff3c332f xmlns="4aed504c-ebe7-463e-82c7-15fe6339b33a">
      <Terms xmlns="http://schemas.microsoft.com/office/infopath/2007/PartnerControls"/>
    </lcf76f155ced4ddcb4097134ff3c332f>
    <Schedule_Date xmlns="4aed504c-ebe7-463e-82c7-15fe6339b33a">2023-02-17 at 06 AM</Schedule_Date>
    <Delivery_Option xmlns="4aed504c-ebe7-463e-82c7-15fe6339b33a">Schedule Delivery</Delivery_Option>
    <Schedule_ID xmlns="4aed504c-ebe7-463e-82c7-15fe6339b33a">1175</Schedule_ID>
    <Delivery_Purpose xmlns="4aed504c-ebe7-463e-82c7-15fe6339b33a">Broadcast Email</Delivery_Purpos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776240F08A6343B664C8B743EE5C5B" ma:contentTypeVersion="14" ma:contentTypeDescription="Create a new document." ma:contentTypeScope="" ma:versionID="bdc82721f16511568059cc5f56c0f6e3">
  <xsd:schema xmlns:xsd="http://www.w3.org/2001/XMLSchema" xmlns:xs="http://www.w3.org/2001/XMLSchema" xmlns:p="http://schemas.microsoft.com/office/2006/metadata/properties" xmlns:ns2="4aed504c-ebe7-463e-82c7-15fe6339b33a" xmlns:ns3="454ff3c7-bf6c-4573-850b-dc1564d2356c" targetNamespace="http://schemas.microsoft.com/office/2006/metadata/properties" ma:root="true" ma:fieldsID="6bec6f57188de8ec3a3a5d9a101c7127" ns2:_="" ns3:_="">
    <xsd:import namespace="4aed504c-ebe7-463e-82c7-15fe6339b33a"/>
    <xsd:import namespace="454ff3c7-bf6c-4573-850b-dc1564d2356c"/>
    <xsd:element name="properties">
      <xsd:complexType>
        <xsd:sequence>
          <xsd:element name="documentManagement">
            <xsd:complexType>
              <xsd:all>
                <xsd:element ref="ns2:Schedule_ID" minOccurs="0"/>
                <xsd:element ref="ns2:Schedule_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Delivery_Option" minOccurs="0"/>
                <xsd:element ref="ns2:Delivery_Purpos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d504c-ebe7-463e-82c7-15fe6339b33a" elementFormDefault="qualified">
    <xsd:import namespace="http://schemas.microsoft.com/office/2006/documentManagement/types"/>
    <xsd:import namespace="http://schemas.microsoft.com/office/infopath/2007/PartnerControls"/>
    <xsd:element name="Schedule_ID" ma:index="8" nillable="true" ma:displayName="Schedule_ID" ma:format="Dropdown" ma:internalName="Schedule_ID">
      <xsd:simpleType>
        <xsd:restriction base="dms:Text">
          <xsd:maxLength value="255"/>
        </xsd:restriction>
      </xsd:simpleType>
    </xsd:element>
    <xsd:element name="Schedule_Date" ma:index="9" nillable="true" ma:displayName="Schedule_Date" ma:format="Dropdown" ma:indexed="true" ma:internalName="Schedule_Date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Delivery_Option" ma:index="15" nillable="true" ma:displayName="Delivery_Option" ma:format="Dropdown" ma:internalName="Delivery_Option">
      <xsd:simpleType>
        <xsd:restriction base="dms:Text">
          <xsd:maxLength value="255"/>
        </xsd:restriction>
      </xsd:simpleType>
    </xsd:element>
    <xsd:element name="Delivery_Purpose" ma:index="16" nillable="true" ma:displayName="Delivery_Purpose" ma:format="Dropdown" ma:internalName="Delivery_Purpose">
      <xsd:simpleType>
        <xsd:restriction base="dms:Text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4ff3c7-bf6c-4573-850b-dc1564d2356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e0ae38d-49e6-46b5-8de1-ffade988209e}" ma:internalName="TaxCatchAll" ma:showField="CatchAllData" ma:web="454ff3c7-bf6c-4573-850b-dc1564d23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FA900F-8E1D-4581-8289-191A75E226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047A20-002D-4AB8-ABB3-0B21AF86A9E8}">
  <ds:schemaRefs>
    <ds:schemaRef ds:uri="4aed504c-ebe7-463e-82c7-15fe6339b33a"/>
    <ds:schemaRef ds:uri="http://www.w3.org/XML/1998/namespace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54ff3c7-bf6c-4573-850b-dc1564d2356c"/>
  </ds:schemaRefs>
</ds:datastoreItem>
</file>

<file path=customXml/itemProps3.xml><?xml version="1.0" encoding="utf-8"?>
<ds:datastoreItem xmlns:ds="http://schemas.openxmlformats.org/officeDocument/2006/customXml" ds:itemID="{D8BF6B81-A6F0-4B41-B876-C104622F8E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ed504c-ebe7-463e-82c7-15fe6339b33a"/>
    <ds:schemaRef ds:uri="454ff3c7-bf6c-4573-850b-dc1564d235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0</Words>
  <Application>Microsoft Office PowerPoint</Application>
  <PresentationFormat>Custom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Bosomworth</dc:creator>
  <cp:lastModifiedBy>Anna Hall</cp:lastModifiedBy>
  <cp:revision>16</cp:revision>
  <dcterms:created xsi:type="dcterms:W3CDTF">2022-03-08T17:50:39Z</dcterms:created>
  <dcterms:modified xsi:type="dcterms:W3CDTF">2023-02-17T11:13:57Z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0x010100A5776240F08A6343B664C8B743EE5C5B</vt:lpwstr>
  </property>
  <property fmtid="{D5CDD505-2E9C-101B-9397-08002B2CF9AE}" pid="3" name="MediaServiceImageTags">
    <vt:lpwstr/>
  </property>
</Properties>
</file>